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4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20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294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363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929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390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769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12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28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87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632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66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E9600-D19C-4277-A44D-E6EED67F6751}" type="datetimeFigureOut">
              <a:rPr lang="en-US" smtClean="0"/>
              <a:t>3/1/2012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800AC-3E67-405C-96EA-C37457D6BF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463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Creating a Digital Portfolio using Google Sites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499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 Create desk top folder to hold artifacts that include: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mtClean="0"/>
              <a:t>Right </a:t>
            </a:r>
            <a:r>
              <a:rPr lang="en-US" dirty="0" smtClean="0"/>
              <a:t>click on desk top</a:t>
            </a:r>
          </a:p>
          <a:p>
            <a:pPr marL="0" indent="0">
              <a:buNone/>
            </a:pPr>
            <a:r>
              <a:rPr lang="en-US" dirty="0" smtClean="0"/>
              <a:t>New</a:t>
            </a:r>
          </a:p>
          <a:p>
            <a:pPr marL="0" indent="0">
              <a:buNone/>
            </a:pPr>
            <a:r>
              <a:rPr lang="en-US" dirty="0" smtClean="0"/>
              <a:t>Folder</a:t>
            </a:r>
          </a:p>
          <a:p>
            <a:pPr marL="0" indent="0">
              <a:buNone/>
            </a:pPr>
            <a:r>
              <a:rPr lang="en-US" dirty="0" smtClean="0"/>
              <a:t>Name Folder</a:t>
            </a:r>
          </a:p>
          <a:p>
            <a:pPr marL="0" indent="0">
              <a:buNone/>
            </a:pPr>
            <a:r>
              <a:rPr lang="en-US" dirty="0" smtClean="0"/>
              <a:t>Drag documents into folder for easy retrieval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Resume</a:t>
            </a:r>
          </a:p>
          <a:p>
            <a:r>
              <a:rPr lang="en-US" sz="2400" dirty="0" smtClean="0"/>
              <a:t>Transcripts</a:t>
            </a:r>
          </a:p>
          <a:p>
            <a:r>
              <a:rPr lang="en-US" sz="2400" dirty="0" smtClean="0"/>
              <a:t>Philosophy</a:t>
            </a:r>
          </a:p>
          <a:p>
            <a:r>
              <a:rPr lang="en-US" sz="2400" dirty="0" smtClean="0"/>
              <a:t>Biography</a:t>
            </a:r>
          </a:p>
          <a:p>
            <a:r>
              <a:rPr lang="en-US" sz="2400" dirty="0" smtClean="0"/>
              <a:t>Organizations</a:t>
            </a:r>
          </a:p>
          <a:p>
            <a:r>
              <a:rPr lang="en-US" sz="2400" dirty="0" smtClean="0"/>
              <a:t>Photographs</a:t>
            </a:r>
          </a:p>
          <a:p>
            <a:r>
              <a:rPr lang="en-US" sz="2400" dirty="0" smtClean="0"/>
              <a:t>Awards</a:t>
            </a:r>
          </a:p>
          <a:p>
            <a:r>
              <a:rPr lang="en-US" sz="2400" dirty="0" smtClean="0"/>
              <a:t>Hobbies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4429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42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Creating a Digital Portfolio using Google Sites</vt:lpstr>
      <vt:lpstr>I Create desk top folder to hold artifacts that include: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a Digital Portfolio using Google Sites</dc:title>
  <dc:creator>User</dc:creator>
  <cp:lastModifiedBy>User</cp:lastModifiedBy>
  <cp:revision>1</cp:revision>
  <dcterms:created xsi:type="dcterms:W3CDTF">2012-03-01T19:27:15Z</dcterms:created>
  <dcterms:modified xsi:type="dcterms:W3CDTF">2012-03-01T19:33:45Z</dcterms:modified>
</cp:coreProperties>
</file>